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6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FFD"/>
    <a:srgbClr val="83BDFC"/>
    <a:srgbClr val="99ACD7"/>
    <a:srgbClr val="7D96CD"/>
    <a:srgbClr val="97D6E5"/>
    <a:srgbClr val="75C9DD"/>
    <a:srgbClr val="61C6DB"/>
    <a:srgbClr val="A4CFFA"/>
    <a:srgbClr val="C1DEFC"/>
    <a:srgbClr val="D7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AF114-94EA-4D7C-B522-CF2BCB05AE8F}" type="datetimeFigureOut">
              <a:rPr lang="ru-RU" smtClean="0"/>
              <a:t>вт 30.07.19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D8664-E0F2-4430-B787-DF489336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5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C78C2-1EC1-47EE-B34A-D1C4FF562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F05110-EEFF-490D-B53E-2D0CBB04B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8E338-AA56-49E5-84F6-E03891B9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BAA4F-011C-46DE-B5D9-45691F0B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1CBB0D-9CC4-425E-8133-F1B35C6D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3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77E26-0658-4899-BD9F-EF30BABC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B7BC3B-7D11-4484-B16C-C8903DA4C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B5738-398D-457D-9E48-D2CAD842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7A387-2352-48D6-8E98-73B8A954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E1A9E-9974-45E4-8661-05B0987D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4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61427A-6C12-4026-BF0C-88D6009A5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19038A-B5D1-429A-833C-43D31BBC1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1214C-9CB4-4071-884B-83263A86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A43B7-45B6-4F26-9239-EAD92050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EEB00-357A-4F23-BB2B-5517C8BE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43326-911F-4704-93EF-D4079347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D2689-6DB8-4011-866D-BD1F89341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73144-534A-46DF-878A-E13FE267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85B53-CF1E-4CD4-BB4A-312BF784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D62B2-A8FB-40DF-9971-76C47C9D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845AB-F0EB-4DB5-BA59-FDCBFE81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E75FA-F10E-4BB5-86A2-E84B984B0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3B148-CF9C-4775-A75D-28512F35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75B4A3-E43A-41FB-9742-2CB5C012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39022-C279-49A5-9F6C-CFE34D29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2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14519-9351-42D9-AFC0-3B661E28A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759B6-5923-4579-8C45-949D8B685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96ED8-06C1-4B2C-8453-88D328A9D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388ECF-7B46-4EA3-BB1F-4C2369B1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7E17E7-5E71-41DC-8FBF-E6C4C1D7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304797-FC8B-42A9-A5E3-4541D0D2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8F605-FF34-40E4-A3F6-F2735BD7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245714-1A5D-491B-A174-10CFC56D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97A79-8959-4E09-BBCC-CFC0EFDAC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A6AEE1-96BA-4370-B845-A8DDFB1A5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12ECC7-5EFB-48BB-9367-B760D34D3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CCF1C4-2BB4-4B4D-8B1F-36BD9733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74F681-A254-451E-A4B8-4AF8792E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4968EB-982D-4631-9368-C79FC7A6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7365B-3B6A-409C-97A9-30CB7D47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65D05A-76EE-478B-BFDE-EC407B38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2B2B57-85AB-40BD-8A13-B41B1EB8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E9F91C-AB8E-492A-ADE7-E017D80D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8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DE3A65-0CFD-4D29-AB97-599BAA28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0B69FE-8733-4623-B4C9-450E77C3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9C2FC-D68B-4338-9DBB-5EE6E43E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4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24C10-6FAD-440F-9CCA-23145B2A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2C215-2A99-48D8-B21A-8F395A35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981FC5-20DD-4751-89D4-13EBDC265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B0C728-B02E-4EBA-8242-1FB6ACFC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ED17A7-6D95-4D4B-AB26-2BC49932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72916-0B85-4AF3-96C3-442E501C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0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75392-0AAF-48F2-A774-5C85ACF4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C7B6B0-E67D-41DA-8529-162D1801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65EEEA-A092-4ED6-B18F-0B538C2CB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556E0-F546-47C2-85CE-92AE5E2B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пн 13.05.19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9155CB-816C-481B-9901-DBAE906A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872EB-9631-40B9-A501-92659081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4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40B7E-2A86-4041-A4B1-C1A63A84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26E7EC-DF13-440E-B4A1-D3F554294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63B17-636E-45FB-B97F-B9DC86689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пн 13.05.19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6ED59-AFDF-4C4A-96EE-1E9F14F2F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24F1A-198D-4B26-A5F5-C8820C5A5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6E5D-DF81-4C40-AB7E-2DCF7E7B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5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sv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image" Target="../media/image14.jp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5" Type="http://schemas.openxmlformats.org/officeDocument/2006/relationships/image" Target="../media/image6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ED5254-5535-4618-AA7D-73123C3AE3B2}"/>
              </a:ext>
            </a:extLst>
          </p:cNvPr>
          <p:cNvSpPr txBox="1"/>
          <p:nvPr/>
        </p:nvSpPr>
        <p:spPr>
          <a:xfrm>
            <a:off x="1434935" y="2505694"/>
            <a:ext cx="932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4D94"/>
                </a:solidFill>
              </a:rPr>
              <a:t>«</a:t>
            </a:r>
            <a:r>
              <a:rPr lang="en-US" sz="4800" dirty="0">
                <a:solidFill>
                  <a:srgbClr val="004D94"/>
                </a:solidFill>
              </a:rPr>
              <a:t>NAME</a:t>
            </a:r>
            <a:r>
              <a:rPr lang="ru-RU" sz="4800" dirty="0">
                <a:solidFill>
                  <a:srgbClr val="004D94"/>
                </a:solidFill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7A8DC-2F26-41CB-9DFE-59838246F6C6}"/>
              </a:ext>
            </a:extLst>
          </p:cNvPr>
          <p:cNvSpPr txBox="1"/>
          <p:nvPr/>
        </p:nvSpPr>
        <p:spPr>
          <a:xfrm>
            <a:off x="666571" y="4176937"/>
            <a:ext cx="4326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4D94"/>
                </a:solidFill>
              </a:rPr>
              <a:t>«А</a:t>
            </a:r>
            <a:r>
              <a:rPr lang="en-US" sz="2400" dirty="0" err="1">
                <a:solidFill>
                  <a:srgbClr val="004D94"/>
                </a:solidFill>
              </a:rPr>
              <a:t>uthor</a:t>
            </a:r>
            <a:r>
              <a:rPr lang="ru-RU" sz="2400" dirty="0">
                <a:solidFill>
                  <a:srgbClr val="004D94"/>
                </a:solidFill>
              </a:rPr>
              <a:t>»</a:t>
            </a:r>
          </a:p>
          <a:p>
            <a:endParaRPr lang="ru-RU" sz="2400" dirty="0">
              <a:solidFill>
                <a:srgbClr val="004D94"/>
              </a:solidFill>
            </a:endParaRPr>
          </a:p>
          <a:p>
            <a:endParaRPr lang="ru-RU" sz="2400" dirty="0">
              <a:solidFill>
                <a:srgbClr val="004D94"/>
              </a:solidFill>
            </a:endParaRPr>
          </a:p>
          <a:p>
            <a:endParaRPr lang="ru-RU" sz="2400" dirty="0">
              <a:solidFill>
                <a:srgbClr val="004D94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32F8C5C-D401-444E-B12C-EA5FD32D6CF4}"/>
              </a:ext>
            </a:extLst>
          </p:cNvPr>
          <p:cNvGrpSpPr/>
          <p:nvPr/>
        </p:nvGrpSpPr>
        <p:grpSpPr>
          <a:xfrm>
            <a:off x="377016" y="5902232"/>
            <a:ext cx="11437968" cy="847483"/>
            <a:chOff x="-495893" y="5837556"/>
            <a:chExt cx="12310878" cy="91216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108DAA4-2ACA-40B2-9A90-9FE499FE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942" y="5987537"/>
              <a:ext cx="1387325" cy="67632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C8630C-96DF-46E7-BFD2-A9E2FB617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36" b="19025"/>
            <a:stretch/>
          </p:blipFill>
          <p:spPr>
            <a:xfrm>
              <a:off x="5541442" y="6006299"/>
              <a:ext cx="1785778" cy="6575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7E1E28-58F4-4106-9766-8A34B7601151}"/>
                </a:ext>
              </a:extLst>
            </p:cNvPr>
            <p:cNvSpPr txBox="1"/>
            <p:nvPr/>
          </p:nvSpPr>
          <p:spPr>
            <a:xfrm>
              <a:off x="-495893" y="6034561"/>
              <a:ext cx="3002988" cy="563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5276BE"/>
                  </a:solidFill>
                </a:rPr>
                <a:t>With the support of the Ministry of </a:t>
              </a:r>
            </a:p>
            <a:p>
              <a:r>
                <a:rPr lang="en-US" sz="1400" dirty="0">
                  <a:solidFill>
                    <a:srgbClr val="5276BE"/>
                  </a:solidFill>
                </a:rPr>
                <a:t>Health of the Russian Federation</a:t>
              </a:r>
              <a:endParaRPr lang="ru-RU" sz="1400" dirty="0">
                <a:solidFill>
                  <a:srgbClr val="5276BE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875FE84-84D9-461C-9EC9-81544983E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5722" y="6034561"/>
              <a:ext cx="1749263" cy="559763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91411BA-D41E-4862-BBBC-6F5FFCA42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9075" y="5987537"/>
              <a:ext cx="952912" cy="64999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BCC0069-B099-4516-A835-89ED9EFF7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8" b="16562"/>
            <a:stretch/>
          </p:blipFill>
          <p:spPr>
            <a:xfrm>
              <a:off x="7168755" y="5837556"/>
              <a:ext cx="1560183" cy="912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994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C315-943D-4E08-9E85-4049F630F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429079"/>
            <a:ext cx="10054326" cy="694562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004D94"/>
                </a:solidFill>
              </a:rPr>
              <a:t>Т</a:t>
            </a:r>
            <a:r>
              <a:rPr lang="en-US" sz="4000" dirty="0" err="1">
                <a:solidFill>
                  <a:srgbClr val="004D94"/>
                </a:solidFill>
              </a:rPr>
              <a:t>itle</a:t>
            </a:r>
            <a:endParaRPr lang="ru-RU" sz="4000" dirty="0">
              <a:solidFill>
                <a:srgbClr val="004D9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F8BB-E823-46B9-87E6-96C4A5F7D43E}"/>
              </a:ext>
            </a:extLst>
          </p:cNvPr>
          <p:cNvSpPr txBox="1"/>
          <p:nvPr/>
        </p:nvSpPr>
        <p:spPr>
          <a:xfrm>
            <a:off x="688311" y="178754"/>
            <a:ext cx="76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D8EBFC"/>
                </a:solidFill>
              </a:rPr>
              <a:t>1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55709C7-7C8A-4328-AB4C-C49FACE03E36}"/>
              </a:ext>
            </a:extLst>
          </p:cNvPr>
          <p:cNvSpPr/>
          <p:nvPr/>
        </p:nvSpPr>
        <p:spPr>
          <a:xfrm>
            <a:off x="2968831" y="1470338"/>
            <a:ext cx="4286992" cy="3683553"/>
          </a:xfrm>
          <a:prstGeom prst="roundRect">
            <a:avLst>
              <a:gd name="adj" fmla="val 4394"/>
            </a:avLst>
          </a:prstGeom>
          <a:solidFill>
            <a:srgbClr val="F2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A77979-52D0-457B-8228-205E74953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1" y="1793594"/>
            <a:ext cx="5391102" cy="359406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4423FA-0C71-45B1-AD30-D5E544545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337" y="2971800"/>
            <a:ext cx="4898352" cy="2415862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text</a:t>
            </a:r>
            <a:endParaRPr lang="ru-RU" sz="1800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F0CCF95F-B3DE-4DE0-AED0-DB5267061562}"/>
              </a:ext>
            </a:extLst>
          </p:cNvPr>
          <p:cNvSpPr txBox="1">
            <a:spLocks/>
          </p:cNvSpPr>
          <p:nvPr/>
        </p:nvSpPr>
        <p:spPr>
          <a:xfrm>
            <a:off x="6605337" y="2025238"/>
            <a:ext cx="4898352" cy="69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Subtitle</a:t>
            </a:r>
            <a:endParaRPr lang="ru-RU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EBD827F-3A19-4826-9E16-6F02AE7731FA}"/>
              </a:ext>
            </a:extLst>
          </p:cNvPr>
          <p:cNvGrpSpPr/>
          <p:nvPr/>
        </p:nvGrpSpPr>
        <p:grpSpPr>
          <a:xfrm>
            <a:off x="6698854" y="6103740"/>
            <a:ext cx="5039892" cy="615754"/>
            <a:chOff x="6698854" y="6103740"/>
            <a:chExt cx="5039892" cy="61575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F64EC2D2-08FA-490D-8F43-B7BD701ED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854" y="6213870"/>
              <a:ext cx="936514" cy="45655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869BDF-A5A9-45E0-B5F2-650381228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36" b="19025"/>
            <a:stretch/>
          </p:blipFill>
          <p:spPr>
            <a:xfrm>
              <a:off x="7646666" y="6217650"/>
              <a:ext cx="1205489" cy="44388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D4187A5-6A6C-4DAC-9A63-7E1A00064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906" y="6236728"/>
              <a:ext cx="1180840" cy="37786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780E3DC-9EBB-48FC-BD36-E656911A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076" y="6213870"/>
              <a:ext cx="643263" cy="438779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1975290-6D95-4528-B9CD-EC24E3D54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8" b="16562"/>
            <a:stretch/>
          </p:blipFill>
          <p:spPr>
            <a:xfrm>
              <a:off x="8720577" y="6103740"/>
              <a:ext cx="1053201" cy="615754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4B1E0C-B630-4240-A911-FE9A18071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7" y="6110568"/>
            <a:ext cx="4126809" cy="5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C315-943D-4E08-9E85-4049F630F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429079"/>
            <a:ext cx="10054326" cy="694562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004D94"/>
                </a:solidFill>
              </a:rPr>
              <a:t>Т</a:t>
            </a:r>
            <a:r>
              <a:rPr lang="en-US" sz="4000" dirty="0" err="1">
                <a:solidFill>
                  <a:srgbClr val="004D94"/>
                </a:solidFill>
              </a:rPr>
              <a:t>itle</a:t>
            </a:r>
            <a:endParaRPr lang="ru-RU" sz="4000" dirty="0">
              <a:solidFill>
                <a:srgbClr val="004D9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F8BB-E823-46B9-87E6-96C4A5F7D43E}"/>
              </a:ext>
            </a:extLst>
          </p:cNvPr>
          <p:cNvSpPr txBox="1"/>
          <p:nvPr/>
        </p:nvSpPr>
        <p:spPr>
          <a:xfrm>
            <a:off x="688311" y="178754"/>
            <a:ext cx="76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8EBFC"/>
                </a:solidFill>
              </a:rPr>
              <a:t>2</a:t>
            </a:r>
            <a:endParaRPr lang="ru-RU" sz="4400" b="1" dirty="0">
              <a:solidFill>
                <a:srgbClr val="D8EBFC"/>
              </a:solidFill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7C3577C5-9738-4174-9CED-B4B94249A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451" y="2053922"/>
            <a:ext cx="3820281" cy="495898"/>
          </a:xfrm>
        </p:spPr>
        <p:txBody>
          <a:bodyPr/>
          <a:lstStyle/>
          <a:p>
            <a:pPr algn="l"/>
            <a:r>
              <a:rPr lang="en-US" dirty="0"/>
              <a:t>text</a:t>
            </a:r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47C1AFE-6A13-4B6B-A4C1-810B03FF52D7}"/>
              </a:ext>
            </a:extLst>
          </p:cNvPr>
          <p:cNvGrpSpPr/>
          <p:nvPr/>
        </p:nvGrpSpPr>
        <p:grpSpPr>
          <a:xfrm>
            <a:off x="866898" y="2072629"/>
            <a:ext cx="467347" cy="458485"/>
            <a:chOff x="5521323" y="3034104"/>
            <a:chExt cx="1031877" cy="101231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A970196-A36B-4FF3-A01D-5F5DC378746D}"/>
                </a:ext>
              </a:extLst>
            </p:cNvPr>
            <p:cNvSpPr/>
            <p:nvPr/>
          </p:nvSpPr>
          <p:spPr>
            <a:xfrm>
              <a:off x="5521323" y="3132014"/>
              <a:ext cx="898280" cy="914400"/>
            </a:xfrm>
            <a:prstGeom prst="ellipse">
              <a:avLst/>
            </a:prstGeom>
            <a:noFill/>
            <a:ln w="38100">
              <a:solidFill>
                <a:srgbClr val="83B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Галочка">
              <a:extLst>
                <a:ext uri="{FF2B5EF4-FFF2-40B4-BE49-F238E27FC236}">
                  <a16:creationId xmlns:a16="http://schemas.microsoft.com/office/drawing/2014/main" id="{3F1E74C4-DF9A-41AF-AD39-8C030CEA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3034104"/>
              <a:ext cx="914400" cy="914400"/>
            </a:xfrm>
            <a:prstGeom prst="rect">
              <a:avLst/>
            </a:prstGeom>
          </p:spPr>
        </p:pic>
      </p:grp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3E50756D-131F-42E0-A513-069A21E26D08}"/>
              </a:ext>
            </a:extLst>
          </p:cNvPr>
          <p:cNvSpPr txBox="1">
            <a:spLocks/>
          </p:cNvSpPr>
          <p:nvPr/>
        </p:nvSpPr>
        <p:spPr>
          <a:xfrm>
            <a:off x="1387451" y="2736021"/>
            <a:ext cx="3820281" cy="49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text</a:t>
            </a:r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848FAF5-4721-4057-89BF-7A393E781504}"/>
              </a:ext>
            </a:extLst>
          </p:cNvPr>
          <p:cNvGrpSpPr/>
          <p:nvPr/>
        </p:nvGrpSpPr>
        <p:grpSpPr>
          <a:xfrm>
            <a:off x="866898" y="2754728"/>
            <a:ext cx="467347" cy="458485"/>
            <a:chOff x="5521323" y="3034104"/>
            <a:chExt cx="1031877" cy="101231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2DFF629-1119-4F29-BB8C-1FD306D2DDDA}"/>
                </a:ext>
              </a:extLst>
            </p:cNvPr>
            <p:cNvSpPr/>
            <p:nvPr/>
          </p:nvSpPr>
          <p:spPr>
            <a:xfrm>
              <a:off x="5521323" y="3132014"/>
              <a:ext cx="898280" cy="914400"/>
            </a:xfrm>
            <a:prstGeom prst="ellipse">
              <a:avLst/>
            </a:prstGeom>
            <a:noFill/>
            <a:ln w="38100">
              <a:solidFill>
                <a:srgbClr val="83B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Галочка">
              <a:extLst>
                <a:ext uri="{FF2B5EF4-FFF2-40B4-BE49-F238E27FC236}">
                  <a16:creationId xmlns:a16="http://schemas.microsoft.com/office/drawing/2014/main" id="{48798F38-C1A1-4C42-8D8D-19B8ED0E4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3034104"/>
              <a:ext cx="914400" cy="914400"/>
            </a:xfrm>
            <a:prstGeom prst="rect">
              <a:avLst/>
            </a:prstGeom>
          </p:spPr>
        </p:pic>
      </p:grpSp>
      <p:sp>
        <p:nvSpPr>
          <p:cNvPr id="38" name="Подзаголовок 2">
            <a:extLst>
              <a:ext uri="{FF2B5EF4-FFF2-40B4-BE49-F238E27FC236}">
                <a16:creationId xmlns:a16="http://schemas.microsoft.com/office/drawing/2014/main" id="{472E28FF-A39F-4693-B528-1B6E4447C727}"/>
              </a:ext>
            </a:extLst>
          </p:cNvPr>
          <p:cNvSpPr txBox="1">
            <a:spLocks/>
          </p:cNvSpPr>
          <p:nvPr/>
        </p:nvSpPr>
        <p:spPr>
          <a:xfrm>
            <a:off x="1387451" y="3510047"/>
            <a:ext cx="3820281" cy="49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text</a:t>
            </a:r>
            <a:endParaRPr lang="ru-RU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4A83CA43-FA81-4507-9D80-D26E34BFB5D3}"/>
              </a:ext>
            </a:extLst>
          </p:cNvPr>
          <p:cNvGrpSpPr/>
          <p:nvPr/>
        </p:nvGrpSpPr>
        <p:grpSpPr>
          <a:xfrm>
            <a:off x="866898" y="3528754"/>
            <a:ext cx="467347" cy="458485"/>
            <a:chOff x="5521323" y="3034104"/>
            <a:chExt cx="1031877" cy="1012310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BF7DC4A4-D892-43BE-899C-926F1DBAD5E7}"/>
                </a:ext>
              </a:extLst>
            </p:cNvPr>
            <p:cNvSpPr/>
            <p:nvPr/>
          </p:nvSpPr>
          <p:spPr>
            <a:xfrm>
              <a:off x="5521323" y="3132014"/>
              <a:ext cx="898280" cy="914400"/>
            </a:xfrm>
            <a:prstGeom prst="ellipse">
              <a:avLst/>
            </a:prstGeom>
            <a:noFill/>
            <a:ln w="38100">
              <a:solidFill>
                <a:srgbClr val="83B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Галочка">
              <a:extLst>
                <a:ext uri="{FF2B5EF4-FFF2-40B4-BE49-F238E27FC236}">
                  <a16:creationId xmlns:a16="http://schemas.microsoft.com/office/drawing/2014/main" id="{C94CC60F-5AB3-4B65-B0C5-0502B32F5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3034104"/>
              <a:ext cx="914400" cy="914400"/>
            </a:xfrm>
            <a:prstGeom prst="rect">
              <a:avLst/>
            </a:prstGeom>
          </p:spPr>
        </p:pic>
      </p:grpSp>
      <p:sp>
        <p:nvSpPr>
          <p:cNvPr id="42" name="Подзаголовок 2">
            <a:extLst>
              <a:ext uri="{FF2B5EF4-FFF2-40B4-BE49-F238E27FC236}">
                <a16:creationId xmlns:a16="http://schemas.microsoft.com/office/drawing/2014/main" id="{D9DDC531-88B5-42C9-9EA7-3662C6FAC171}"/>
              </a:ext>
            </a:extLst>
          </p:cNvPr>
          <p:cNvSpPr txBox="1">
            <a:spLocks/>
          </p:cNvSpPr>
          <p:nvPr/>
        </p:nvSpPr>
        <p:spPr>
          <a:xfrm>
            <a:off x="1387451" y="4246333"/>
            <a:ext cx="3820281" cy="49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text</a:t>
            </a:r>
            <a:endParaRPr lang="ru-RU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08ED5F8-A9DE-4B35-BE32-88D199726240}"/>
              </a:ext>
            </a:extLst>
          </p:cNvPr>
          <p:cNvGrpSpPr/>
          <p:nvPr/>
        </p:nvGrpSpPr>
        <p:grpSpPr>
          <a:xfrm>
            <a:off x="866898" y="4265040"/>
            <a:ext cx="467347" cy="458485"/>
            <a:chOff x="5521323" y="3034104"/>
            <a:chExt cx="1031877" cy="1012310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58D053C0-A10A-43F5-A480-ED578D9CD23B}"/>
                </a:ext>
              </a:extLst>
            </p:cNvPr>
            <p:cNvSpPr/>
            <p:nvPr/>
          </p:nvSpPr>
          <p:spPr>
            <a:xfrm>
              <a:off x="5521323" y="3132014"/>
              <a:ext cx="898280" cy="914400"/>
            </a:xfrm>
            <a:prstGeom prst="ellipse">
              <a:avLst/>
            </a:prstGeom>
            <a:noFill/>
            <a:ln w="38100">
              <a:solidFill>
                <a:srgbClr val="83B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 descr="Галочка">
              <a:extLst>
                <a:ext uri="{FF2B5EF4-FFF2-40B4-BE49-F238E27FC236}">
                  <a16:creationId xmlns:a16="http://schemas.microsoft.com/office/drawing/2014/main" id="{B27EE16A-805E-497E-818A-8DD350CA8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3034104"/>
              <a:ext cx="914400" cy="914400"/>
            </a:xfrm>
            <a:prstGeom prst="rect">
              <a:avLst/>
            </a:prstGeom>
          </p:spPr>
        </p:pic>
      </p:grpSp>
      <p:pic>
        <p:nvPicPr>
          <p:cNvPr id="46" name="Рисунок 45" descr="Гистограмма">
            <a:extLst>
              <a:ext uri="{FF2B5EF4-FFF2-40B4-BE49-F238E27FC236}">
                <a16:creationId xmlns:a16="http://schemas.microsoft.com/office/drawing/2014/main" id="{A2B37DF0-F7D7-496C-952D-A6070A78B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832108" y="1972199"/>
            <a:ext cx="3560506" cy="3164113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8663F23-F994-4B5C-B3B8-2717D0A7A90E}"/>
              </a:ext>
            </a:extLst>
          </p:cNvPr>
          <p:cNvGrpSpPr/>
          <p:nvPr/>
        </p:nvGrpSpPr>
        <p:grpSpPr>
          <a:xfrm>
            <a:off x="6698854" y="6103740"/>
            <a:ext cx="5039892" cy="615754"/>
            <a:chOff x="6698854" y="6103740"/>
            <a:chExt cx="5039892" cy="61575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DC10A0-AAF4-47E6-A8C1-CE9601969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854" y="6213870"/>
              <a:ext cx="936514" cy="45655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B35501BA-3360-4816-A9A6-B610DC058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36" b="19025"/>
            <a:stretch/>
          </p:blipFill>
          <p:spPr>
            <a:xfrm>
              <a:off x="7646666" y="6217650"/>
              <a:ext cx="1205489" cy="443885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AAB46A8-7EAC-4A60-9E62-5F15BB99E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906" y="6236728"/>
              <a:ext cx="1180840" cy="37786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CA087FF-D029-4429-A356-373AD42FE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076" y="6213870"/>
              <a:ext cx="643263" cy="438779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5AD3B761-E8E0-48A7-8505-63DDDF2AC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8" b="16562"/>
            <a:stretch/>
          </p:blipFill>
          <p:spPr>
            <a:xfrm>
              <a:off x="8720577" y="6103740"/>
              <a:ext cx="1053201" cy="615754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C5D515C-2D85-42AD-8D87-47EBC96803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7" y="6110568"/>
            <a:ext cx="4126809" cy="5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C315-943D-4E08-9E85-4049F630F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429079"/>
            <a:ext cx="10054326" cy="694562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004D94"/>
                </a:solidFill>
              </a:rPr>
              <a:t>Т</a:t>
            </a:r>
            <a:r>
              <a:rPr lang="en-US" sz="4000" dirty="0" err="1">
                <a:solidFill>
                  <a:srgbClr val="004D94"/>
                </a:solidFill>
              </a:rPr>
              <a:t>itle</a:t>
            </a:r>
            <a:endParaRPr lang="ru-RU" sz="4000" dirty="0">
              <a:solidFill>
                <a:srgbClr val="004D9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F8BB-E823-46B9-87E6-96C4A5F7D43E}"/>
              </a:ext>
            </a:extLst>
          </p:cNvPr>
          <p:cNvSpPr txBox="1"/>
          <p:nvPr/>
        </p:nvSpPr>
        <p:spPr>
          <a:xfrm>
            <a:off x="688311" y="178754"/>
            <a:ext cx="76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8EBFC"/>
                </a:solidFill>
              </a:rPr>
              <a:t>3</a:t>
            </a:r>
            <a:endParaRPr lang="ru-RU" sz="4400" b="1" dirty="0">
              <a:solidFill>
                <a:srgbClr val="D8EBFC"/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17B6905-EA98-4940-A116-5CCA48A1C2EF}"/>
              </a:ext>
            </a:extLst>
          </p:cNvPr>
          <p:cNvSpPr/>
          <p:nvPr/>
        </p:nvSpPr>
        <p:spPr>
          <a:xfrm>
            <a:off x="3033210" y="2131211"/>
            <a:ext cx="3609230" cy="3683553"/>
          </a:xfrm>
          <a:prstGeom prst="roundRect">
            <a:avLst>
              <a:gd name="adj" fmla="val 4394"/>
            </a:avLst>
          </a:prstGeom>
          <a:solidFill>
            <a:srgbClr val="F2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25B9075-ACA0-46BE-A4EA-ACE2DC7A9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/>
          <a:stretch/>
        </p:blipFill>
        <p:spPr>
          <a:xfrm>
            <a:off x="688311" y="1669575"/>
            <a:ext cx="4623593" cy="3594068"/>
          </a:xfrm>
          <a:prstGeom prst="rect">
            <a:avLst/>
          </a:prstGeom>
        </p:spPr>
      </p:pic>
      <p:sp>
        <p:nvSpPr>
          <p:cNvPr id="49" name="Подзаголовок 2">
            <a:extLst>
              <a:ext uri="{FF2B5EF4-FFF2-40B4-BE49-F238E27FC236}">
                <a16:creationId xmlns:a16="http://schemas.microsoft.com/office/drawing/2014/main" id="{8A879E8E-1CAD-45A1-9F6E-49C7B834D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0654" y="1794686"/>
            <a:ext cx="2013035" cy="3801761"/>
          </a:xfrm>
        </p:spPr>
        <p:txBody>
          <a:bodyPr>
            <a:normAutofit/>
          </a:bodyPr>
          <a:lstStyle/>
          <a:p>
            <a:r>
              <a:rPr lang="en-US" sz="1800" dirty="0"/>
              <a:t>text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48DEC8A1-464B-4E33-B56D-93543D47CC12}"/>
              </a:ext>
            </a:extLst>
          </p:cNvPr>
          <p:cNvSpPr/>
          <p:nvPr/>
        </p:nvSpPr>
        <p:spPr>
          <a:xfrm>
            <a:off x="5622284" y="1705386"/>
            <a:ext cx="3609230" cy="843210"/>
          </a:xfrm>
          <a:prstGeom prst="roundRect">
            <a:avLst>
              <a:gd name="adj" fmla="val 11975"/>
            </a:avLst>
          </a:prstGeom>
          <a:solidFill>
            <a:srgbClr val="3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  <a:endParaRPr lang="ru-RU" dirty="0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88060EE-538C-4AA3-BDD8-85F0B4A9DFF8}"/>
              </a:ext>
            </a:extLst>
          </p:cNvPr>
          <p:cNvSpPr/>
          <p:nvPr/>
        </p:nvSpPr>
        <p:spPr>
          <a:xfrm>
            <a:off x="5622284" y="2721336"/>
            <a:ext cx="3609230" cy="843210"/>
          </a:xfrm>
          <a:prstGeom prst="roundRect">
            <a:avLst>
              <a:gd name="adj" fmla="val 11975"/>
            </a:avLst>
          </a:prstGeom>
          <a:solidFill>
            <a:srgbClr val="3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  <a:endParaRPr lang="ru-RU" dirty="0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318600B-9EA3-4390-B434-D8C5FC4CF1D9}"/>
              </a:ext>
            </a:extLst>
          </p:cNvPr>
          <p:cNvSpPr/>
          <p:nvPr/>
        </p:nvSpPr>
        <p:spPr>
          <a:xfrm>
            <a:off x="5622284" y="3737286"/>
            <a:ext cx="3609230" cy="843210"/>
          </a:xfrm>
          <a:prstGeom prst="roundRect">
            <a:avLst>
              <a:gd name="adj" fmla="val 11975"/>
            </a:avLst>
          </a:prstGeom>
          <a:solidFill>
            <a:srgbClr val="3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AC2AECB-FA28-4369-8C80-0269D6B28471}"/>
              </a:ext>
            </a:extLst>
          </p:cNvPr>
          <p:cNvSpPr/>
          <p:nvPr/>
        </p:nvSpPr>
        <p:spPr>
          <a:xfrm>
            <a:off x="5622284" y="4753237"/>
            <a:ext cx="3609230" cy="843210"/>
          </a:xfrm>
          <a:prstGeom prst="roundRect">
            <a:avLst>
              <a:gd name="adj" fmla="val 11975"/>
            </a:avLst>
          </a:prstGeom>
          <a:solidFill>
            <a:srgbClr val="3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5FF8CE5-A30B-4BAE-A77B-625406F85D82}"/>
              </a:ext>
            </a:extLst>
          </p:cNvPr>
          <p:cNvGrpSpPr/>
          <p:nvPr/>
        </p:nvGrpSpPr>
        <p:grpSpPr>
          <a:xfrm>
            <a:off x="6698854" y="6103740"/>
            <a:ext cx="5039892" cy="615754"/>
            <a:chOff x="6698854" y="6103740"/>
            <a:chExt cx="5039892" cy="615754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64258A19-7D27-40AF-A0E2-CD0C0C42F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854" y="6213870"/>
              <a:ext cx="936514" cy="456550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A46DBDA4-0011-43F7-B9A6-4DB1E5C57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36" b="19025"/>
            <a:stretch/>
          </p:blipFill>
          <p:spPr>
            <a:xfrm>
              <a:off x="7646666" y="6217650"/>
              <a:ext cx="1205489" cy="443885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D6DA48B-C3E1-446C-8A38-6C5FA9C3A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906" y="6236728"/>
              <a:ext cx="1180840" cy="377868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0652DE1-4BA3-48AF-8B1D-DE8228E27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076" y="6213870"/>
              <a:ext cx="643263" cy="43877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72ADB009-CCED-451F-B404-56A9A2AA8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8" b="16562"/>
            <a:stretch/>
          </p:blipFill>
          <p:spPr>
            <a:xfrm>
              <a:off x="8720577" y="6103740"/>
              <a:ext cx="1053201" cy="61575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A731B5-5CBA-4D04-A0AD-AEAC7F54C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7" y="6110568"/>
            <a:ext cx="4126809" cy="5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3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C315-943D-4E08-9E85-4049F630F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429079"/>
            <a:ext cx="10054326" cy="694562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004D94"/>
                </a:solidFill>
              </a:rPr>
              <a:t>Т</a:t>
            </a:r>
            <a:r>
              <a:rPr lang="en-US" sz="4000" dirty="0" err="1">
                <a:solidFill>
                  <a:srgbClr val="004D94"/>
                </a:solidFill>
              </a:rPr>
              <a:t>itle</a:t>
            </a:r>
            <a:endParaRPr lang="ru-RU" sz="4000" dirty="0">
              <a:solidFill>
                <a:srgbClr val="004D9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F8BB-E823-46B9-87E6-96C4A5F7D43E}"/>
              </a:ext>
            </a:extLst>
          </p:cNvPr>
          <p:cNvSpPr txBox="1"/>
          <p:nvPr/>
        </p:nvSpPr>
        <p:spPr>
          <a:xfrm>
            <a:off x="688311" y="178754"/>
            <a:ext cx="76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8EBFC"/>
                </a:solidFill>
              </a:rPr>
              <a:t>4</a:t>
            </a:r>
            <a:endParaRPr lang="ru-RU" sz="4400" b="1" dirty="0">
              <a:solidFill>
                <a:srgbClr val="D8EBFC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4034F39-08D4-4813-AD23-235B6A38065F}"/>
              </a:ext>
            </a:extLst>
          </p:cNvPr>
          <p:cNvSpPr/>
          <p:nvPr/>
        </p:nvSpPr>
        <p:spPr>
          <a:xfrm>
            <a:off x="1587010" y="2095796"/>
            <a:ext cx="4144489" cy="1423103"/>
          </a:xfrm>
          <a:prstGeom prst="roundRect">
            <a:avLst>
              <a:gd name="adj" fmla="val 11975"/>
            </a:avLst>
          </a:prstGeom>
          <a:solidFill>
            <a:srgbClr val="D8EB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F247C9E-1F44-4AB6-B76B-31929206B186}"/>
              </a:ext>
            </a:extLst>
          </p:cNvPr>
          <p:cNvSpPr/>
          <p:nvPr/>
        </p:nvSpPr>
        <p:spPr>
          <a:xfrm>
            <a:off x="1587010" y="3841469"/>
            <a:ext cx="4144489" cy="1423103"/>
          </a:xfrm>
          <a:prstGeom prst="roundRect">
            <a:avLst>
              <a:gd name="adj" fmla="val 11975"/>
            </a:avLst>
          </a:prstGeom>
          <a:solidFill>
            <a:srgbClr val="D8EB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F560807-13F9-41F8-B850-1BEF68BBAA4C}"/>
              </a:ext>
            </a:extLst>
          </p:cNvPr>
          <p:cNvSpPr/>
          <p:nvPr/>
        </p:nvSpPr>
        <p:spPr>
          <a:xfrm>
            <a:off x="7179920" y="2095796"/>
            <a:ext cx="4144489" cy="1423103"/>
          </a:xfrm>
          <a:prstGeom prst="roundRect">
            <a:avLst>
              <a:gd name="adj" fmla="val 11975"/>
            </a:avLst>
          </a:prstGeom>
          <a:solidFill>
            <a:srgbClr val="D8EB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7DA5C9F-70A8-4BD9-A2CC-3DB9C63CC35A}"/>
              </a:ext>
            </a:extLst>
          </p:cNvPr>
          <p:cNvSpPr/>
          <p:nvPr/>
        </p:nvSpPr>
        <p:spPr>
          <a:xfrm>
            <a:off x="7179920" y="3841469"/>
            <a:ext cx="4144489" cy="1423103"/>
          </a:xfrm>
          <a:prstGeom prst="roundRect">
            <a:avLst>
              <a:gd name="adj" fmla="val 11975"/>
            </a:avLst>
          </a:prstGeom>
          <a:solidFill>
            <a:srgbClr val="D8EB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5" name="Рисунок 34" descr="Слепой">
            <a:extLst>
              <a:ext uri="{FF2B5EF4-FFF2-40B4-BE49-F238E27FC236}">
                <a16:creationId xmlns:a16="http://schemas.microsoft.com/office/drawing/2014/main" id="{0133F485-7000-4383-9C8F-8024AD4B2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817" y="2350147"/>
            <a:ext cx="914400" cy="914400"/>
          </a:xfrm>
          <a:prstGeom prst="rect">
            <a:avLst/>
          </a:prstGeom>
        </p:spPr>
      </p:pic>
      <p:pic>
        <p:nvPicPr>
          <p:cNvPr id="36" name="Рисунок 35" descr="Глаз">
            <a:extLst>
              <a:ext uri="{FF2B5EF4-FFF2-40B4-BE49-F238E27FC236}">
                <a16:creationId xmlns:a16="http://schemas.microsoft.com/office/drawing/2014/main" id="{93023A1B-0643-4884-857E-B9711A7D9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044" y="4095820"/>
            <a:ext cx="914400" cy="914400"/>
          </a:xfrm>
          <a:prstGeom prst="rect">
            <a:avLst/>
          </a:prstGeom>
        </p:spPr>
      </p:pic>
      <p:pic>
        <p:nvPicPr>
          <p:cNvPr id="37" name="Рисунок 36" descr="Исследование">
            <a:extLst>
              <a:ext uri="{FF2B5EF4-FFF2-40B4-BE49-F238E27FC236}">
                <a16:creationId xmlns:a16="http://schemas.microsoft.com/office/drawing/2014/main" id="{8235C48E-6CEC-4560-8AA7-FA1D9DF6FA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206630" y="2350147"/>
            <a:ext cx="906054" cy="914400"/>
          </a:xfrm>
          <a:prstGeom prst="rect">
            <a:avLst/>
          </a:prstGeom>
        </p:spPr>
      </p:pic>
      <p:pic>
        <p:nvPicPr>
          <p:cNvPr id="38" name="Рисунок 37" descr="Круговая диаграмма">
            <a:extLst>
              <a:ext uri="{FF2B5EF4-FFF2-40B4-BE49-F238E27FC236}">
                <a16:creationId xmlns:a16="http://schemas.microsoft.com/office/drawing/2014/main" id="{D4EC9801-3548-4F28-822E-52556F50D0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06630" y="4095820"/>
            <a:ext cx="914400" cy="91440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CA7BDCE-5C23-4F43-9904-EB24DF9E13EE}"/>
              </a:ext>
            </a:extLst>
          </p:cNvPr>
          <p:cNvGrpSpPr/>
          <p:nvPr/>
        </p:nvGrpSpPr>
        <p:grpSpPr>
          <a:xfrm>
            <a:off x="6698854" y="6103740"/>
            <a:ext cx="5039892" cy="615754"/>
            <a:chOff x="6698854" y="6103740"/>
            <a:chExt cx="5039892" cy="61575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38E93DC-C7A0-4F7C-AABF-0E71C1D5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854" y="6213870"/>
              <a:ext cx="936514" cy="4565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D7E4DFA-22B3-44A5-94CC-D87FBA59E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36" b="19025"/>
            <a:stretch/>
          </p:blipFill>
          <p:spPr>
            <a:xfrm>
              <a:off x="7646666" y="6217650"/>
              <a:ext cx="1205489" cy="443885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B86D032-634A-4C48-A47B-C76C17DA3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906" y="6236728"/>
              <a:ext cx="1180840" cy="377868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798271B-DC6B-46D3-B963-69B5B825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076" y="6213870"/>
              <a:ext cx="643263" cy="438779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45903-3C8A-4D55-8C22-CACC3B5BB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8" b="16562"/>
            <a:stretch/>
          </p:blipFill>
          <p:spPr>
            <a:xfrm>
              <a:off x="8720577" y="6103740"/>
              <a:ext cx="1053201" cy="615754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5DC58A8-2DEA-4CE2-8C5E-D86525CE58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7" y="6110568"/>
            <a:ext cx="4126809" cy="5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C315-943D-4E08-9E85-4049F630F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429079"/>
            <a:ext cx="10054326" cy="694562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004D94"/>
                </a:solidFill>
              </a:rPr>
              <a:t>Т</a:t>
            </a:r>
            <a:r>
              <a:rPr lang="en-US" sz="4000" dirty="0" err="1">
                <a:solidFill>
                  <a:srgbClr val="004D94"/>
                </a:solidFill>
              </a:rPr>
              <a:t>itle</a:t>
            </a:r>
            <a:endParaRPr lang="ru-RU" sz="4000" dirty="0">
              <a:solidFill>
                <a:srgbClr val="004D9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F8BB-E823-46B9-87E6-96C4A5F7D43E}"/>
              </a:ext>
            </a:extLst>
          </p:cNvPr>
          <p:cNvSpPr txBox="1"/>
          <p:nvPr/>
        </p:nvSpPr>
        <p:spPr>
          <a:xfrm>
            <a:off x="688311" y="178754"/>
            <a:ext cx="76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8EBFC"/>
                </a:solidFill>
              </a:rPr>
              <a:t>5</a:t>
            </a:r>
            <a:endParaRPr lang="ru-RU" sz="4400" b="1" dirty="0">
              <a:solidFill>
                <a:srgbClr val="D8EBFC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70722D0-5B4A-4E1D-A58A-51F35A040F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b="13636"/>
          <a:stretch/>
        </p:blipFill>
        <p:spPr>
          <a:xfrm>
            <a:off x="704898" y="1685645"/>
            <a:ext cx="3358151" cy="17433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0" name="Прямоугольник: один верхний угол скругленный, другой — усеченный 39">
            <a:extLst>
              <a:ext uri="{FF2B5EF4-FFF2-40B4-BE49-F238E27FC236}">
                <a16:creationId xmlns:a16="http://schemas.microsoft.com/office/drawing/2014/main" id="{E50B34BA-C523-4D93-978C-706714D3BD33}"/>
              </a:ext>
            </a:extLst>
          </p:cNvPr>
          <p:cNvSpPr/>
          <p:nvPr/>
        </p:nvSpPr>
        <p:spPr>
          <a:xfrm>
            <a:off x="704898" y="3429000"/>
            <a:ext cx="3358151" cy="2020512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D8EBF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DAABD82-8A48-48BD-87B0-6931657A0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b="13636"/>
          <a:stretch/>
        </p:blipFill>
        <p:spPr>
          <a:xfrm>
            <a:off x="4474965" y="1685645"/>
            <a:ext cx="3358151" cy="17433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2" name="Прямоугольник: один верхний угол скругленный, другой — усеченный 41">
            <a:extLst>
              <a:ext uri="{FF2B5EF4-FFF2-40B4-BE49-F238E27FC236}">
                <a16:creationId xmlns:a16="http://schemas.microsoft.com/office/drawing/2014/main" id="{9A79F921-2760-4806-AC0E-BC8DD9A00EA8}"/>
              </a:ext>
            </a:extLst>
          </p:cNvPr>
          <p:cNvSpPr/>
          <p:nvPr/>
        </p:nvSpPr>
        <p:spPr>
          <a:xfrm>
            <a:off x="4474965" y="3429000"/>
            <a:ext cx="3358151" cy="2020512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97D6E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53ECC60-F057-4CD9-9187-90419ABF7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b="13636"/>
          <a:stretch/>
        </p:blipFill>
        <p:spPr>
          <a:xfrm>
            <a:off x="8245032" y="1685645"/>
            <a:ext cx="3358151" cy="17433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: один верхний угол скругленный, другой — усеченный 43">
            <a:extLst>
              <a:ext uri="{FF2B5EF4-FFF2-40B4-BE49-F238E27FC236}">
                <a16:creationId xmlns:a16="http://schemas.microsoft.com/office/drawing/2014/main" id="{3A836D6A-1B22-47D2-B60E-4F44FAA054BD}"/>
              </a:ext>
            </a:extLst>
          </p:cNvPr>
          <p:cNvSpPr/>
          <p:nvPr/>
        </p:nvSpPr>
        <p:spPr>
          <a:xfrm>
            <a:off x="8245032" y="3429000"/>
            <a:ext cx="3358151" cy="2020512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A5CF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5B192DA-7D22-4F4A-A577-F01629A27A20}"/>
              </a:ext>
            </a:extLst>
          </p:cNvPr>
          <p:cNvGrpSpPr/>
          <p:nvPr/>
        </p:nvGrpSpPr>
        <p:grpSpPr>
          <a:xfrm>
            <a:off x="6698854" y="6103740"/>
            <a:ext cx="5039892" cy="615754"/>
            <a:chOff x="6698854" y="6103740"/>
            <a:chExt cx="5039892" cy="61575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E95F9C0-22EE-45AB-B111-3CFEC447B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854" y="6213870"/>
              <a:ext cx="936514" cy="45655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08E4E31D-EFB9-45ED-ACB7-F686EDC19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36" b="19025"/>
            <a:stretch/>
          </p:blipFill>
          <p:spPr>
            <a:xfrm>
              <a:off x="7646666" y="6217650"/>
              <a:ext cx="1205489" cy="443885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9FA1084-B86B-400B-90B7-0A701F5BA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906" y="6236728"/>
              <a:ext cx="1180840" cy="377868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2C0596C-2DA7-4322-8B32-A6BAE5401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076" y="6213870"/>
              <a:ext cx="643263" cy="4387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8E97985-D06B-495A-BBD4-9EF9F30AD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8" b="16562"/>
            <a:stretch/>
          </p:blipFill>
          <p:spPr>
            <a:xfrm>
              <a:off x="8720577" y="6103740"/>
              <a:ext cx="1053201" cy="615754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587960B-C0E5-4EA0-9592-BD00191A6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7" y="6110568"/>
            <a:ext cx="4126809" cy="5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99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52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Тitle</vt:lpstr>
      <vt:lpstr>Тitle</vt:lpstr>
      <vt:lpstr>Тitle</vt:lpstr>
      <vt:lpstr>Тitle</vt:lpstr>
      <vt:lpstr>Тitle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28</cp:revision>
  <dcterms:created xsi:type="dcterms:W3CDTF">2019-05-13T10:30:39Z</dcterms:created>
  <dcterms:modified xsi:type="dcterms:W3CDTF">2019-07-30T13:07:13Z</dcterms:modified>
</cp:coreProperties>
</file>